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57" r:id="rId5"/>
    <p:sldId id="260" r:id="rId6"/>
    <p:sldId id="25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575"/>
  </p:normalViewPr>
  <p:slideViewPr>
    <p:cSldViewPr snapToGrid="0" snapToObjects="1">
      <p:cViewPr>
        <p:scale>
          <a:sx n="81" d="100"/>
          <a:sy n="81" d="100"/>
        </p:scale>
        <p:origin x="55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7/13/15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xiongyongxin@gmai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写在前面的话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产品经理培训课（一）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309610" y="5829300"/>
            <a:ext cx="3748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熊永鑫（</a:t>
            </a:r>
            <a:r>
              <a:rPr kumimoji="1" lang="en-US" altLang="zh-CN" dirty="0">
                <a:hlinkClick r:id="rId2"/>
              </a:rPr>
              <a:t>xiongyongxin@gmail.com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产品经理需要懂哪些？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362271" y="4057652"/>
            <a:ext cx="69557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400" dirty="0"/>
              <a:t>产品专员跟产品经理区别在于责任心</a:t>
            </a:r>
            <a:r>
              <a:rPr lang="zh-CN" altLang="en-US" sz="2400" dirty="0" smtClean="0"/>
              <a:t>，</a:t>
            </a:r>
          </a:p>
          <a:p>
            <a:pPr algn="r"/>
            <a:r>
              <a:rPr lang="zh-CN" altLang="en-US" sz="2400" dirty="0" smtClean="0"/>
              <a:t>三流</a:t>
            </a:r>
            <a:r>
              <a:rPr lang="zh-CN" altLang="en-US" sz="2400" dirty="0"/>
              <a:t>产品经理跟二流产品经理区别在于专业技能</a:t>
            </a:r>
            <a:r>
              <a:rPr lang="zh-CN" altLang="en-US" sz="2400" dirty="0" smtClean="0"/>
              <a:t>，</a:t>
            </a:r>
          </a:p>
          <a:p>
            <a:pPr algn="r"/>
            <a:r>
              <a:rPr lang="zh-CN" altLang="en-US" sz="2400" dirty="0" smtClean="0"/>
              <a:t>二流</a:t>
            </a:r>
            <a:r>
              <a:rPr lang="zh-CN" altLang="en-US" sz="2400" dirty="0"/>
              <a:t>产品经理跟一流产品经理区别在于</a:t>
            </a:r>
            <a:r>
              <a:rPr lang="zh-CN" altLang="en-US" sz="2400" dirty="0" smtClean="0"/>
              <a:t>思想；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9480221" y="5472112"/>
            <a:ext cx="16754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/>
              <a:t>——</a:t>
            </a:r>
            <a:r>
              <a:rPr kumimoji="1" lang="zh-CN" altLang="en-US" sz="2000" dirty="0" smtClean="0"/>
              <a:t>知乎网友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6947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l="3996" t="5516" r="19916" b="16629"/>
          <a:stretch/>
        </p:blipFill>
        <p:spPr>
          <a:xfrm>
            <a:off x="5455788" y="2349061"/>
            <a:ext cx="5699892" cy="32949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产品经理需要懂哪些？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7893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什么是设计思维？</a:t>
            </a:r>
            <a:endParaRPr kumimoji="1"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/>
              <a:t>分析思维；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/>
              <a:t>设计思维；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/>
              <a:t>直觉思维；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165" y="1070356"/>
            <a:ext cx="7113934" cy="514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r="1753"/>
          <a:stretch/>
        </p:blipFill>
        <p:spPr>
          <a:xfrm>
            <a:off x="1727897" y="-1"/>
            <a:ext cx="10464104" cy="627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210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5590" y="102870"/>
            <a:ext cx="8150162" cy="601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</p:sld>
</file>

<file path=ppt/theme/theme1.xml><?xml version="1.0" encoding="utf-8"?>
<a:theme xmlns:a="http://schemas.openxmlformats.org/drawingml/2006/main" name="怀旧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96</TotalTime>
  <Words>76</Words>
  <Application>Microsoft Macintosh PowerPoint</Application>
  <PresentationFormat>宽屏</PresentationFormat>
  <Paragraphs>13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宋体</vt:lpstr>
      <vt:lpstr>Arial</vt:lpstr>
      <vt:lpstr>怀旧</vt:lpstr>
      <vt:lpstr>写在前面的话</vt:lpstr>
      <vt:lpstr>产品经理需要懂哪些？</vt:lpstr>
      <vt:lpstr>产品经理需要懂哪些？</vt:lpstr>
      <vt:lpstr>什么是设计思维？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Gold bear</dc:creator>
  <cp:lastModifiedBy>Gold bear</cp:lastModifiedBy>
  <cp:revision>5</cp:revision>
  <dcterms:created xsi:type="dcterms:W3CDTF">2015-07-13T04:28:23Z</dcterms:created>
  <dcterms:modified xsi:type="dcterms:W3CDTF">2015-07-13T06:05:11Z</dcterms:modified>
</cp:coreProperties>
</file>

<file path=docProps/thumbnail.jpeg>
</file>